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8" r:id="rId5"/>
    <p:sldId id="260" r:id="rId6"/>
    <p:sldId id="259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15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9F2A8-9535-4F1B-B871-C1F25348FD92}" type="datetimeFigureOut">
              <a:rPr lang="zh-CN" altLang="en-US" smtClean="0"/>
              <a:t>2020/6/30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1A80D-F592-4916-90FE-6845BBBC849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520589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9F2A8-9535-4F1B-B871-C1F25348FD92}" type="datetimeFigureOut">
              <a:rPr lang="zh-CN" altLang="en-US" smtClean="0"/>
              <a:t>2020/6/30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1A80D-F592-4916-90FE-6845BBBC849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45045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9F2A8-9535-4F1B-B871-C1F25348FD92}" type="datetimeFigureOut">
              <a:rPr lang="zh-CN" altLang="en-US" smtClean="0"/>
              <a:t>2020/6/30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1A80D-F592-4916-90FE-6845BBBC849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41747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9F2A8-9535-4F1B-B871-C1F25348FD92}" type="datetimeFigureOut">
              <a:rPr lang="zh-CN" altLang="en-US" smtClean="0"/>
              <a:t>2020/6/30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1A80D-F592-4916-90FE-6845BBBC849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36730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9F2A8-9535-4F1B-B871-C1F25348FD92}" type="datetimeFigureOut">
              <a:rPr lang="zh-CN" altLang="en-US" smtClean="0"/>
              <a:t>2020/6/30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1A80D-F592-4916-90FE-6845BBBC849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15743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9F2A8-9535-4F1B-B871-C1F25348FD92}" type="datetimeFigureOut">
              <a:rPr lang="zh-CN" altLang="en-US" smtClean="0"/>
              <a:t>2020/6/30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1A80D-F592-4916-90FE-6845BBBC849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38466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9F2A8-9535-4F1B-B871-C1F25348FD92}" type="datetimeFigureOut">
              <a:rPr lang="zh-CN" altLang="en-US" smtClean="0"/>
              <a:t>2020/6/30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1A80D-F592-4916-90FE-6845BBBC849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97070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9F2A8-9535-4F1B-B871-C1F25348FD92}" type="datetimeFigureOut">
              <a:rPr lang="zh-CN" altLang="en-US" smtClean="0"/>
              <a:t>2020/6/30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1A80D-F592-4916-90FE-6845BBBC849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46049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9F2A8-9535-4F1B-B871-C1F25348FD92}" type="datetimeFigureOut">
              <a:rPr lang="zh-CN" altLang="en-US" smtClean="0"/>
              <a:t>2020/6/30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1A80D-F592-4916-90FE-6845BBBC849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485748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9F2A8-9535-4F1B-B871-C1F25348FD92}" type="datetimeFigureOut">
              <a:rPr lang="zh-CN" altLang="en-US" smtClean="0"/>
              <a:t>2020/6/30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1A80D-F592-4916-90FE-6845BBBC849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508248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9F2A8-9535-4F1B-B871-C1F25348FD92}" type="datetimeFigureOut">
              <a:rPr lang="zh-CN" altLang="en-US" smtClean="0"/>
              <a:t>2020/6/30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1A80D-F592-4916-90FE-6845BBBC849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27776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69F2A8-9535-4F1B-B871-C1F25348FD92}" type="datetimeFigureOut">
              <a:rPr lang="zh-CN" altLang="en-US" smtClean="0"/>
              <a:t>2020/6/30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91A80D-F592-4916-90FE-6845BBBC849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77189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73613" y="2204864"/>
            <a:ext cx="780213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5400" dirty="0" smtClean="0"/>
              <a:t>新调拨流程系统操作说明</a:t>
            </a:r>
            <a:endParaRPr lang="zh-CN" altLang="en-US" sz="5400" dirty="0"/>
          </a:p>
        </p:txBody>
      </p:sp>
    </p:spTree>
    <p:extLst>
      <p:ext uri="{BB962C8B-B14F-4D97-AF65-F5344CB8AC3E}">
        <p14:creationId xmlns:p14="http://schemas.microsoft.com/office/powerpoint/2010/main" val="1255991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75656" y="2348880"/>
            <a:ext cx="641714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5400" dirty="0" smtClean="0"/>
              <a:t>三、调入店调拨入库</a:t>
            </a:r>
            <a:endParaRPr lang="zh-CN" altLang="en-US" sz="5400" dirty="0"/>
          </a:p>
        </p:txBody>
      </p:sp>
    </p:spTree>
    <p:extLst>
      <p:ext uri="{BB962C8B-B14F-4D97-AF65-F5344CB8AC3E}">
        <p14:creationId xmlns:p14="http://schemas.microsoft.com/office/powerpoint/2010/main" val="1551784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73150"/>
            <a:ext cx="9144000" cy="47117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607086" y="404664"/>
            <a:ext cx="592982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dirty="0" smtClean="0"/>
              <a:t>在调拨管理里找到对应的调拨单</a:t>
            </a:r>
            <a:endParaRPr lang="zh-CN" altLang="en-US" sz="3200" dirty="0"/>
          </a:p>
        </p:txBody>
      </p:sp>
      <p:sp>
        <p:nvSpPr>
          <p:cNvPr id="5" name="下箭头 4"/>
          <p:cNvSpPr/>
          <p:nvPr/>
        </p:nvSpPr>
        <p:spPr>
          <a:xfrm>
            <a:off x="6804248" y="1412776"/>
            <a:ext cx="144016" cy="360040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TextBox 5"/>
          <p:cNvSpPr txBox="1"/>
          <p:nvPr/>
        </p:nvSpPr>
        <p:spPr>
          <a:xfrm>
            <a:off x="7098332" y="2636912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b="1" dirty="0" smtClean="0">
                <a:solidFill>
                  <a:srgbClr val="FF0000"/>
                </a:solidFill>
              </a:rPr>
              <a:t>点收货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3655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73150"/>
            <a:ext cx="9144000" cy="4711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9972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93117"/>
            <a:ext cx="9144000" cy="327176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411760" y="764704"/>
            <a:ext cx="413446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4400" dirty="0" smtClean="0"/>
              <a:t>调入店库存增加</a:t>
            </a:r>
            <a:endParaRPr lang="zh-CN" altLang="en-US" sz="4400" dirty="0"/>
          </a:p>
        </p:txBody>
      </p:sp>
    </p:spTree>
    <p:extLst>
      <p:ext uri="{BB962C8B-B14F-4D97-AF65-F5344CB8AC3E}">
        <p14:creationId xmlns:p14="http://schemas.microsoft.com/office/powerpoint/2010/main" val="525027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87624" y="1556792"/>
            <a:ext cx="48013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dirty="0" smtClean="0"/>
              <a:t>至此，调拨流程结束。</a:t>
            </a:r>
            <a:endParaRPr lang="zh-CN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8387589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99792" y="2384013"/>
            <a:ext cx="34163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dirty="0" smtClean="0"/>
              <a:t>一、调入店申请</a:t>
            </a:r>
            <a:endParaRPr lang="zh-CN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809267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73150"/>
            <a:ext cx="9144000" cy="4711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0690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73150"/>
            <a:ext cx="9144000" cy="4711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9276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83768" y="2492895"/>
            <a:ext cx="413446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4400" dirty="0" smtClean="0"/>
              <a:t>二、调出店发货</a:t>
            </a:r>
            <a:endParaRPr lang="zh-CN" altLang="en-US" sz="4400" dirty="0"/>
          </a:p>
        </p:txBody>
      </p:sp>
    </p:spTree>
    <p:extLst>
      <p:ext uri="{BB962C8B-B14F-4D97-AF65-F5344CB8AC3E}">
        <p14:creationId xmlns:p14="http://schemas.microsoft.com/office/powerpoint/2010/main" val="1935361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73150"/>
            <a:ext cx="9144000" cy="4711700"/>
          </a:xfrm>
          <a:prstGeom prst="rect">
            <a:avLst/>
          </a:prstGeom>
        </p:spPr>
      </p:pic>
      <p:sp>
        <p:nvSpPr>
          <p:cNvPr id="3" name="上箭头 2"/>
          <p:cNvSpPr/>
          <p:nvPr/>
        </p:nvSpPr>
        <p:spPr>
          <a:xfrm>
            <a:off x="6912267" y="2636912"/>
            <a:ext cx="144000" cy="432048"/>
          </a:xfrm>
          <a:prstGeom prst="up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TextBox 3"/>
          <p:cNvSpPr txBox="1"/>
          <p:nvPr/>
        </p:nvSpPr>
        <p:spPr>
          <a:xfrm>
            <a:off x="6545686" y="3098469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b="1" dirty="0" smtClean="0">
                <a:solidFill>
                  <a:srgbClr val="FF0000"/>
                </a:solidFill>
              </a:rPr>
              <a:t>点查询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8972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73150"/>
            <a:ext cx="9144000" cy="4711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0775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73150"/>
            <a:ext cx="9144000" cy="4711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4097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60848"/>
            <a:ext cx="9144000" cy="341419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633007" y="1052736"/>
            <a:ext cx="38779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dirty="0" smtClean="0"/>
              <a:t>调出店发货后减库存</a:t>
            </a:r>
            <a:endParaRPr lang="zh-CN" altLang="en-US" sz="3200" dirty="0"/>
          </a:p>
        </p:txBody>
      </p:sp>
    </p:spTree>
    <p:extLst>
      <p:ext uri="{BB962C8B-B14F-4D97-AF65-F5344CB8AC3E}">
        <p14:creationId xmlns:p14="http://schemas.microsoft.com/office/powerpoint/2010/main" val="3632679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53</Words>
  <Application>Microsoft Office PowerPoint</Application>
  <PresentationFormat>全屏显示(4:3)</PresentationFormat>
  <Paragraphs>10</Paragraphs>
  <Slides>14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15" baseType="lpstr"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xtzj</dc:creator>
  <cp:lastModifiedBy>xtzj</cp:lastModifiedBy>
  <cp:revision>3</cp:revision>
  <dcterms:created xsi:type="dcterms:W3CDTF">2020-06-30T09:19:15Z</dcterms:created>
  <dcterms:modified xsi:type="dcterms:W3CDTF">2020-06-30T09:40:45Z</dcterms:modified>
</cp:coreProperties>
</file>