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15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71983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4835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19917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02421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88391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059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751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9042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2826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57334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9559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E86918-3458-495E-8D14-B9F255D79723}" type="datetimeFigureOut">
              <a:rPr lang="zh-CN" altLang="en-US" smtClean="0"/>
              <a:t>2020/8/19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48BEBE-7DCE-419A-A8E4-C4B3B4DAF27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90885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" b="37655"/>
          <a:stretch/>
        </p:blipFill>
        <p:spPr bwMode="auto">
          <a:xfrm>
            <a:off x="1970996" y="2348880"/>
            <a:ext cx="5238750" cy="34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86890" y="836711"/>
            <a:ext cx="51090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800" dirty="0" smtClean="0"/>
              <a:t>门店申请报损报溢</a:t>
            </a:r>
            <a:endParaRPr lang="zh-CN" alt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1932387" y="1979548"/>
            <a:ext cx="56797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 smtClean="0"/>
              <a:t>在“仓储”模块打开“盘点管理”</a:t>
            </a:r>
            <a:r>
              <a:rPr lang="en-US" altLang="zh-CN" dirty="0" smtClean="0"/>
              <a:t>——</a:t>
            </a:r>
            <a:r>
              <a:rPr lang="zh-CN" altLang="en-US" dirty="0" smtClean="0"/>
              <a:t>“损溢申报单”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058831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448" y="1309747"/>
            <a:ext cx="8841105" cy="4711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376254" y="538745"/>
            <a:ext cx="639149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 smtClean="0"/>
              <a:t>填入相应的数据后，提交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846966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1700808"/>
            <a:ext cx="4000500" cy="3800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86896" y="643065"/>
            <a:ext cx="3570208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4400" dirty="0" smtClean="0"/>
              <a:t>区域经理审批</a:t>
            </a:r>
            <a:endParaRPr lang="zh-CN" altLang="en-US" sz="4400" dirty="0"/>
          </a:p>
        </p:txBody>
      </p:sp>
    </p:spTree>
    <p:extLst>
      <p:ext uri="{BB962C8B-B14F-4D97-AF65-F5344CB8AC3E}">
        <p14:creationId xmlns:p14="http://schemas.microsoft.com/office/powerpoint/2010/main" val="782421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404" y="1114434"/>
            <a:ext cx="8779193" cy="30089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658108" y="4869160"/>
            <a:ext cx="782778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审批流程为：区域经理</a:t>
            </a:r>
            <a:r>
              <a:rPr lang="en-US" altLang="zh-CN" sz="3200" dirty="0" smtClean="0"/>
              <a:t>——</a:t>
            </a:r>
            <a:r>
              <a:rPr lang="zh-CN" altLang="en-US" sz="3200" dirty="0" smtClean="0"/>
              <a:t>盘点部</a:t>
            </a:r>
            <a:r>
              <a:rPr lang="en-US" altLang="zh-CN" sz="3200" dirty="0" smtClean="0"/>
              <a:t>——</a:t>
            </a:r>
            <a:r>
              <a:rPr lang="zh-CN" altLang="en-US" sz="3200" dirty="0" smtClean="0"/>
              <a:t>财务</a:t>
            </a:r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390082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155" y="1002378"/>
            <a:ext cx="8945690" cy="4802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29726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5" b="39805"/>
          <a:stretch/>
        </p:blipFill>
        <p:spPr bwMode="auto">
          <a:xfrm>
            <a:off x="113728" y="1988840"/>
            <a:ext cx="8916543" cy="349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1475656" y="1209937"/>
            <a:ext cx="634019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3200" dirty="0" smtClean="0"/>
              <a:t>财务审批完最后一级，库存变化。</a:t>
            </a:r>
            <a:endParaRPr lang="en-US" altLang="zh-CN" sz="3200" dirty="0" smtClean="0"/>
          </a:p>
        </p:txBody>
      </p:sp>
    </p:spTree>
    <p:extLst>
      <p:ext uri="{BB962C8B-B14F-4D97-AF65-F5344CB8AC3E}">
        <p14:creationId xmlns:p14="http://schemas.microsoft.com/office/powerpoint/2010/main" val="353892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44</Words>
  <Application>Microsoft Office PowerPoint</Application>
  <PresentationFormat>全屏显示(4:3)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xtzj</dc:creator>
  <cp:lastModifiedBy>xtzj</cp:lastModifiedBy>
  <cp:revision>7</cp:revision>
  <dcterms:created xsi:type="dcterms:W3CDTF">2020-08-19T03:38:42Z</dcterms:created>
  <dcterms:modified xsi:type="dcterms:W3CDTF">2020-08-19T09:04:15Z</dcterms:modified>
</cp:coreProperties>
</file>